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579" autoAdjust="0"/>
    <p:restoredTop sz="94660"/>
  </p:normalViewPr>
  <p:slideViewPr>
    <p:cSldViewPr snapToGrid="0">
      <p:cViewPr varScale="1">
        <p:scale>
          <a:sx n="91" d="100"/>
          <a:sy n="91" d="100"/>
        </p:scale>
        <p:origin x="102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5B47-EFC6-41DC-A112-8A0472ABCD15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4BA72-F55E-4DBB-8AA4-1746B6BBA5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348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5B47-EFC6-41DC-A112-8A0472ABCD15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4BA72-F55E-4DBB-8AA4-1746B6BBA5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006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5B47-EFC6-41DC-A112-8A0472ABCD15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4BA72-F55E-4DBB-8AA4-1746B6BBA5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2151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5B47-EFC6-41DC-A112-8A0472ABCD15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4BA72-F55E-4DBB-8AA4-1746B6BBA5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608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5B47-EFC6-41DC-A112-8A0472ABCD15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4BA72-F55E-4DBB-8AA4-1746B6BBA5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550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5B47-EFC6-41DC-A112-8A0472ABCD15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4BA72-F55E-4DBB-8AA4-1746B6BBA5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273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5B47-EFC6-41DC-A112-8A0472ABCD15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4BA72-F55E-4DBB-8AA4-1746B6BBA5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829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5B47-EFC6-41DC-A112-8A0472ABCD15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4BA72-F55E-4DBB-8AA4-1746B6BBA5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895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5B47-EFC6-41DC-A112-8A0472ABCD15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4BA72-F55E-4DBB-8AA4-1746B6BBA5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564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5B47-EFC6-41DC-A112-8A0472ABCD15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4BA72-F55E-4DBB-8AA4-1746B6BBA5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788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5B47-EFC6-41DC-A112-8A0472ABCD15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4BA72-F55E-4DBB-8AA4-1746B6BBA5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02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45B47-EFC6-41DC-A112-8A0472ABCD15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4BA72-F55E-4DBB-8AA4-1746B6BBA5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58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558549" y="2967335"/>
            <a:ext cx="90749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Princeton Marvin Introduction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24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53" y="0"/>
            <a:ext cx="12026347" cy="668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7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0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8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72"/>
            <a:ext cx="11940363" cy="681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5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62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32" y="-1"/>
            <a:ext cx="12000254" cy="670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9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34" y="241738"/>
            <a:ext cx="10689021" cy="601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58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92" y="213756"/>
            <a:ext cx="11432701" cy="636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9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50" y="-1"/>
            <a:ext cx="12062008" cy="669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81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036056" cy="680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20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510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00"/>
            <a:ext cx="12240000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7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78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02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57321" cy="680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615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10485" cy="676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739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671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38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2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72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9702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13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83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74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25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319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6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64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25933" y="0"/>
            <a:ext cx="12240000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1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45" y="210207"/>
            <a:ext cx="11305697" cy="635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562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89187"/>
            <a:ext cx="11513027" cy="641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1824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67" y="504168"/>
            <a:ext cx="10478157" cy="594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593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62" y="497433"/>
            <a:ext cx="10799052" cy="603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4951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24" y="247771"/>
            <a:ext cx="10812598" cy="607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569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22" y="366713"/>
            <a:ext cx="10819497" cy="607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6623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89" y="294947"/>
            <a:ext cx="11026173" cy="610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221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29" y="244364"/>
            <a:ext cx="11049165" cy="618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385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70" y="323685"/>
            <a:ext cx="10589501" cy="590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554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868" r="650"/>
          <a:stretch/>
        </p:blipFill>
        <p:spPr>
          <a:xfrm>
            <a:off x="701565" y="479927"/>
            <a:ext cx="10870324" cy="608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40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46"/>
            <a:ext cx="12190676" cy="68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89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85" y="372295"/>
            <a:ext cx="10592456" cy="586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185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68" y="545060"/>
            <a:ext cx="10346121" cy="567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190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41" y="412367"/>
            <a:ext cx="10434966" cy="579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287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998" y="458349"/>
            <a:ext cx="10547787" cy="5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21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36" y="255859"/>
            <a:ext cx="10522826" cy="596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8679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947" y="448824"/>
            <a:ext cx="10304079" cy="583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9307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66" y="379889"/>
            <a:ext cx="11014965" cy="610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728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r="1155" b="1355"/>
          <a:stretch/>
        </p:blipFill>
        <p:spPr>
          <a:xfrm>
            <a:off x="532413" y="453751"/>
            <a:ext cx="10913353" cy="613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390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71" y="546046"/>
            <a:ext cx="10823849" cy="594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568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18" y="278796"/>
            <a:ext cx="11011348" cy="622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474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926064" cy="678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47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64" y="290183"/>
            <a:ext cx="11486821" cy="641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0391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65" y="360800"/>
            <a:ext cx="11369237" cy="625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551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52" y="322701"/>
            <a:ext cx="11151476" cy="633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888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57" y="316951"/>
            <a:ext cx="11127663" cy="626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3634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50" y="348484"/>
            <a:ext cx="11033071" cy="62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7724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79" y="234022"/>
            <a:ext cx="11206862" cy="627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4612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29" y="421891"/>
            <a:ext cx="10959499" cy="605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284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58" y="306278"/>
            <a:ext cx="11005317" cy="606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021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35" y="183044"/>
            <a:ext cx="11318062" cy="642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706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61" y="255861"/>
            <a:ext cx="10815145" cy="610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25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06903" cy="660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7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33" y="425668"/>
            <a:ext cx="10881164" cy="598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285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06" y="260903"/>
            <a:ext cx="11382566" cy="617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5566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60" y="321550"/>
            <a:ext cx="11148685" cy="614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8679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82" y="489388"/>
            <a:ext cx="10776859" cy="572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099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06" y="377058"/>
            <a:ext cx="10734018" cy="598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783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45" y="403826"/>
            <a:ext cx="11046538" cy="620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8596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7" y="222360"/>
            <a:ext cx="11379090" cy="646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1541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05" y="432237"/>
            <a:ext cx="11185963" cy="606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4616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70" y="389869"/>
            <a:ext cx="11465965" cy="598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261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74" y="320894"/>
            <a:ext cx="11033892" cy="624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235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5543"/>
          <a:stretch/>
        </p:blipFill>
        <p:spPr>
          <a:xfrm>
            <a:off x="180615" y="285007"/>
            <a:ext cx="11916213" cy="631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91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234676"/>
            <a:ext cx="11187934" cy="625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5903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70" y="299709"/>
            <a:ext cx="10967216" cy="617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4063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290020"/>
            <a:ext cx="11058033" cy="614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347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32" y="272119"/>
            <a:ext cx="11007123" cy="619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615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17" y="368354"/>
            <a:ext cx="10993000" cy="607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350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b="1696"/>
          <a:stretch/>
        </p:blipFill>
        <p:spPr>
          <a:xfrm>
            <a:off x="336331" y="157655"/>
            <a:ext cx="11372193" cy="638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24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05" y="95693"/>
            <a:ext cx="11964764" cy="649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5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82786" cy="665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1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3</Words>
  <Application>Microsoft Office PowerPoint</Application>
  <PresentationFormat>宽屏</PresentationFormat>
  <Paragraphs>1</Paragraphs>
  <Slides>75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7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王康</dc:creator>
  <cp:lastModifiedBy>王康</cp:lastModifiedBy>
  <cp:revision>12</cp:revision>
  <dcterms:created xsi:type="dcterms:W3CDTF">2019-03-14T12:05:20Z</dcterms:created>
  <dcterms:modified xsi:type="dcterms:W3CDTF">2019-03-14T14:35:53Z</dcterms:modified>
</cp:coreProperties>
</file>